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6"/>
  </p:notesMasterIdLst>
  <p:sldIdLst>
    <p:sldId id="273" r:id="rId2"/>
    <p:sldId id="275" r:id="rId3"/>
    <p:sldId id="265" r:id="rId4"/>
    <p:sldId id="257" r:id="rId5"/>
    <p:sldId id="286" r:id="rId6"/>
    <p:sldId id="279" r:id="rId7"/>
    <p:sldId id="280" r:id="rId8"/>
    <p:sldId id="269" r:id="rId9"/>
    <p:sldId id="277" r:id="rId10"/>
    <p:sldId id="278" r:id="rId11"/>
    <p:sldId id="268" r:id="rId12"/>
    <p:sldId id="267" r:id="rId13"/>
    <p:sldId id="276" r:id="rId14"/>
    <p:sldId id="274" r:id="rId15"/>
    <p:sldId id="270" r:id="rId16"/>
    <p:sldId id="281" r:id="rId17"/>
    <p:sldId id="282" r:id="rId18"/>
    <p:sldId id="283" r:id="rId19"/>
    <p:sldId id="258" r:id="rId20"/>
    <p:sldId id="263" r:id="rId21"/>
    <p:sldId id="272" r:id="rId22"/>
    <p:sldId id="266" r:id="rId23"/>
    <p:sldId id="285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59" autoAdjust="0"/>
    <p:restoredTop sz="86347" autoAdjust="0"/>
  </p:normalViewPr>
  <p:slideViewPr>
    <p:cSldViewPr snapToGrid="0">
      <p:cViewPr varScale="1">
        <p:scale>
          <a:sx n="60" d="100"/>
          <a:sy n="60" d="100"/>
        </p:scale>
        <p:origin x="636" y="72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0BA73-8F64-486F-A6A9-B64D05F9F229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37A58-ADCD-4A40-B550-62954FD984B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781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Uitleg</a:t>
            </a:r>
            <a:r>
              <a:rPr lang="en-GB" dirty="0"/>
              <a:t> </a:t>
            </a:r>
            <a:r>
              <a:rPr lang="en-GB" dirty="0" err="1"/>
              <a:t>bevesteging</a:t>
            </a:r>
            <a:r>
              <a:rPr lang="en-GB" dirty="0"/>
              <a:t> via slang, </a:t>
            </a:r>
            <a:r>
              <a:rPr lang="en-GB" dirty="0" err="1"/>
              <a:t>uitleg</a:t>
            </a:r>
            <a:r>
              <a:rPr lang="en-GB" dirty="0"/>
              <a:t> </a:t>
            </a:r>
            <a:r>
              <a:rPr lang="en-GB" dirty="0" err="1"/>
              <a:t>eindeloopsschakelaar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boven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7A58-ADCD-4A40-B550-62954FD984BC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8270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Uitleg</a:t>
            </a:r>
            <a:r>
              <a:rPr lang="en-GB" dirty="0"/>
              <a:t> Koen / Maarten over </a:t>
            </a:r>
            <a:r>
              <a:rPr lang="en-GB" dirty="0" err="1"/>
              <a:t>wip</a:t>
            </a:r>
            <a:r>
              <a:rPr lang="en-GB" dirty="0"/>
              <a:t> </a:t>
            </a:r>
            <a:r>
              <a:rPr lang="en-GB" dirty="0" err="1"/>
              <a:t>systeem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7A58-ADCD-4A40-B550-62954FD984BC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551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Uitleg</a:t>
            </a:r>
            <a:r>
              <a:rPr lang="en-GB" dirty="0"/>
              <a:t> </a:t>
            </a:r>
            <a:r>
              <a:rPr lang="en-GB" dirty="0" err="1"/>
              <a:t>Ruven</a:t>
            </a:r>
            <a:r>
              <a:rPr lang="en-GB" dirty="0"/>
              <a:t> </a:t>
            </a:r>
            <a:r>
              <a:rPr lang="en-GB" dirty="0" err="1"/>
              <a:t>toevoegen</a:t>
            </a:r>
            <a:r>
              <a:rPr lang="en-GB" dirty="0"/>
              <a:t> (</a:t>
            </a:r>
            <a:r>
              <a:rPr lang="en-GB" dirty="0" err="1"/>
              <a:t>bulletpoints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 err="1"/>
              <a:t>Betere</a:t>
            </a:r>
            <a:r>
              <a:rPr lang="en-GB" dirty="0"/>
              <a:t> lay-out </a:t>
            </a:r>
            <a:r>
              <a:rPr lang="en-GB" dirty="0" err="1"/>
              <a:t>ivm</a:t>
            </a:r>
            <a:r>
              <a:rPr lang="en-GB" dirty="0"/>
              <a:t> code,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Ruven</a:t>
            </a:r>
            <a:r>
              <a:rPr lang="en-GB" dirty="0"/>
              <a:t> </a:t>
            </a:r>
            <a:r>
              <a:rPr lang="en-GB" dirty="0" err="1"/>
              <a:t>beter</a:t>
            </a:r>
            <a:r>
              <a:rPr lang="en-GB" dirty="0"/>
              <a:t> </a:t>
            </a:r>
            <a:r>
              <a:rPr lang="en-GB" dirty="0" err="1"/>
              <a:t>zelf</a:t>
            </a:r>
            <a:r>
              <a:rPr lang="en-GB" dirty="0"/>
              <a:t> </a:t>
            </a:r>
            <a:r>
              <a:rPr lang="en-GB" dirty="0" err="1"/>
              <a:t>doen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7A58-ADCD-4A40-B550-62954FD984BC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114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Uitleg</a:t>
            </a:r>
            <a:r>
              <a:rPr lang="en-GB" dirty="0"/>
              <a:t> over loop </a:t>
            </a:r>
            <a:r>
              <a:rPr lang="en-GB" dirty="0" err="1"/>
              <a:t>programma</a:t>
            </a:r>
            <a:r>
              <a:rPr lang="en-GB" dirty="0"/>
              <a:t> door </a:t>
            </a:r>
            <a:r>
              <a:rPr lang="en-GB" dirty="0" err="1"/>
              <a:t>Ruven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7A58-ADCD-4A40-B550-62954FD984BC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413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01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6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32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981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2007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9455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051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3891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4496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254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54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866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730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467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139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66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099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694FAE-E174-4BEF-ADCD-EF73C13A75CF}" type="datetimeFigureOut">
              <a:rPr lang="nl-BE" smtClean="0"/>
              <a:t>16/05/2017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01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" TargetMode="External"/><Relationship Id="rId7" Type="http://schemas.openxmlformats.org/officeDocument/2006/relationships/hyperlink" Target="https://github.com/ccmteamap/robot/projects/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issues" TargetMode="External"/><Relationship Id="rId5" Type="http://schemas.openxmlformats.org/officeDocument/2006/relationships/hyperlink" Target="http://www.ccm.nl/nl/trofee/" TargetMode="External"/><Relationship Id="rId4" Type="http://schemas.openxmlformats.org/officeDocument/2006/relationships/hyperlink" Target="https://github.com/ccmteamap/robot/wik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EveyQDLAV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" y="-148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2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" y="278294"/>
            <a:ext cx="11284962" cy="63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Frame</a:t>
            </a:r>
            <a:endParaRPr lang="nl-BE" sz="6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604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Pomp</a:t>
            </a:r>
            <a:endParaRPr lang="nl-BE" sz="6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64026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828732" y="4316897"/>
            <a:ext cx="10018713" cy="692426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Bevestiging</a:t>
            </a:r>
            <a:r>
              <a:rPr lang="en-GB" dirty="0"/>
              <a:t> op het frame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530" y="-825695"/>
            <a:ext cx="5209748" cy="926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60" y="-1323072"/>
            <a:ext cx="7371471" cy="7371471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3790121" y="5809872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/>
              <a:t>Wipsysteem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24563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Code</a:t>
            </a:r>
            <a:endParaRPr lang="nl-BE" sz="6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116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48" y="280779"/>
            <a:ext cx="4436371" cy="6333597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 idx="4294967295"/>
          </p:nvPr>
        </p:nvSpPr>
        <p:spPr>
          <a:xfrm>
            <a:off x="-2848689" y="4341925"/>
            <a:ext cx="10018713" cy="1752599"/>
          </a:xfrm>
        </p:spPr>
        <p:txBody>
          <a:bodyPr/>
          <a:lstStyle/>
          <a:p>
            <a:r>
              <a:rPr lang="nl-BE" dirty="0"/>
              <a:t>Uitleg </a:t>
            </a:r>
            <a:r>
              <a:rPr lang="nl-BE" dirty="0" err="1"/>
              <a:t>Ruven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751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12" y="251998"/>
            <a:ext cx="3432315" cy="650809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085" y="331517"/>
            <a:ext cx="3336091" cy="1033463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 idx="4294967295"/>
          </p:nvPr>
        </p:nvSpPr>
        <p:spPr>
          <a:xfrm>
            <a:off x="-2831015" y="4311315"/>
            <a:ext cx="10018713" cy="1752599"/>
          </a:xfrm>
        </p:spPr>
        <p:txBody>
          <a:bodyPr/>
          <a:lstStyle/>
          <a:p>
            <a:r>
              <a:rPr lang="nl-BE" dirty="0"/>
              <a:t>Uitleg</a:t>
            </a:r>
            <a:r>
              <a:rPr lang="nl-BE" baseline="0" dirty="0"/>
              <a:t> </a:t>
            </a:r>
            <a:r>
              <a:rPr lang="nl-BE" baseline="0" dirty="0" err="1"/>
              <a:t>Ruven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13839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58" y="347222"/>
            <a:ext cx="5388731" cy="6289127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 idx="4294967295"/>
          </p:nvPr>
        </p:nvSpPr>
        <p:spPr>
          <a:xfrm>
            <a:off x="-2824218" y="4250410"/>
            <a:ext cx="10018713" cy="1752599"/>
          </a:xfrm>
        </p:spPr>
        <p:txBody>
          <a:bodyPr/>
          <a:lstStyle/>
          <a:p>
            <a:r>
              <a:rPr lang="nl-BE" dirty="0"/>
              <a:t>Uitleg </a:t>
            </a:r>
            <a:r>
              <a:rPr lang="nl-BE" dirty="0" err="1"/>
              <a:t>Ruven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49665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 err="1"/>
              <a:t>Wedstrijd</a:t>
            </a:r>
            <a:endParaRPr lang="nl-BE" sz="88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CCM/Sioux </a:t>
            </a:r>
            <a:r>
              <a:rPr lang="en-GB" dirty="0" err="1"/>
              <a:t>wedstrijd</a:t>
            </a:r>
            <a:r>
              <a:rPr lang="en-GB" dirty="0"/>
              <a:t> 17/05/2017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42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9" y="208702"/>
            <a:ext cx="10303634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83024" y="221975"/>
            <a:ext cx="8415063" cy="665922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opdracht</a:t>
            </a:r>
            <a:endParaRPr lang="nl-BE" dirty="0"/>
          </a:p>
        </p:txBody>
      </p:sp>
      <p:pic>
        <p:nvPicPr>
          <p:cNvPr id="1026" name="Picture 2" descr="http://www.ccm.nl/assets/algemeen/Trophy/Trofee_2017_deccription_of_contest_are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849" y="1073426"/>
            <a:ext cx="4324090" cy="554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cm.nl/assets/algemeen/Trophy/TRofee_2017_impression_of_water_collection_t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8345"/>
            <a:ext cx="7195482" cy="399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3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 err="1"/>
              <a:t>Verloop</a:t>
            </a:r>
            <a:endParaRPr lang="nl-BE" sz="6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6099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 err="1"/>
              <a:t>Documentatie</a:t>
            </a:r>
            <a:endParaRPr lang="nl-BE" sz="88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1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3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4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5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6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7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 err="1"/>
              <a:t>Opdracht</a:t>
            </a:r>
            <a:endParaRPr lang="nl-BE" sz="88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926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/>
              <a:t>Progress</a:t>
            </a:r>
            <a:endParaRPr lang="nl-BE" sz="88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“Where are ü now” - Diplo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2749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EveyQDLAV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61275" y="185980"/>
            <a:ext cx="8477573" cy="635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930"/>
          </a:xfrm>
        </p:spPr>
        <p:txBody>
          <a:bodyPr/>
          <a:lstStyle/>
          <a:p>
            <a:r>
              <a:rPr lang="nl-BE" dirty="0"/>
              <a:t>Designs</a:t>
            </a:r>
          </a:p>
        </p:txBody>
      </p:sp>
      <p:pic>
        <p:nvPicPr>
          <p:cNvPr id="4" name="Afbeelding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04730"/>
            <a:ext cx="3129165" cy="4462462"/>
          </a:xfrm>
          <a:prstGeom prst="rect">
            <a:avLst/>
          </a:prstGeom>
        </p:spPr>
      </p:pic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3"/>
          <a:srcRect l="11273" r="8544"/>
          <a:stretch/>
        </p:blipFill>
        <p:spPr>
          <a:xfrm>
            <a:off x="4722331" y="1404730"/>
            <a:ext cx="3282185" cy="4462462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67668" y="2863143"/>
            <a:ext cx="4462462" cy="1545635"/>
          </a:xfrm>
          <a:prstGeom prst="rect">
            <a:avLst/>
          </a:prstGeom>
        </p:spPr>
      </p:pic>
      <p:pic>
        <p:nvPicPr>
          <p:cNvPr id="7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96364" y="2801645"/>
            <a:ext cx="4462463" cy="16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7" y="104798"/>
            <a:ext cx="5431387" cy="3219404"/>
          </a:xfrm>
          <a:prstGeom prst="rect">
            <a:avLst/>
          </a:prstGeom>
        </p:spPr>
      </p:pic>
      <p:pic>
        <p:nvPicPr>
          <p:cNvPr id="3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53" y="104798"/>
            <a:ext cx="3363227" cy="3219404"/>
          </a:xfrm>
          <a:prstGeom prst="rect">
            <a:avLst/>
          </a:prstGeom>
        </p:spPr>
      </p:pic>
      <p:pic>
        <p:nvPicPr>
          <p:cNvPr id="4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128" y="130997"/>
            <a:ext cx="2832341" cy="6596005"/>
          </a:xfrm>
          <a:prstGeom prst="rect">
            <a:avLst/>
          </a:prstGeom>
        </p:spPr>
      </p:pic>
      <p:pic>
        <p:nvPicPr>
          <p:cNvPr id="5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37" y="3429000"/>
            <a:ext cx="2088543" cy="3359426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235" y="3429000"/>
            <a:ext cx="3431852" cy="3359426"/>
          </a:xfrm>
          <a:prstGeom prst="rect">
            <a:avLst/>
          </a:prstGeom>
        </p:spPr>
      </p:pic>
      <p:pic>
        <p:nvPicPr>
          <p:cNvPr id="7" name="Afbeelding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39016" y="3429000"/>
            <a:ext cx="3153968" cy="33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PCB</a:t>
            </a:r>
            <a:endParaRPr lang="nl-BE" sz="6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160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" t="100" b="-2851"/>
          <a:stretch/>
        </p:blipFill>
        <p:spPr>
          <a:xfrm>
            <a:off x="-119270" y="172278"/>
            <a:ext cx="12311270" cy="66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97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Aangepast 1">
      <a:majorFont>
        <a:latin typeface="Gill Sans MT"/>
        <a:ea typeface=""/>
        <a:cs typeface=""/>
      </a:majorFont>
      <a:minorFont>
        <a:latin typeface="Rockwell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1976</TotalTime>
  <Words>86</Words>
  <Application>Microsoft Office PowerPoint</Application>
  <PresentationFormat>Breedbeeld</PresentationFormat>
  <Paragraphs>37</Paragraphs>
  <Slides>24</Slides>
  <Notes>6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Rockwell</vt:lpstr>
      <vt:lpstr>Parallax</vt:lpstr>
      <vt:lpstr>PowerPoint-presentatie</vt:lpstr>
      <vt:lpstr>PowerPoint-presentatie</vt:lpstr>
      <vt:lpstr>Opdracht</vt:lpstr>
      <vt:lpstr>Progress</vt:lpstr>
      <vt:lpstr>PowerPoint-presentatie</vt:lpstr>
      <vt:lpstr>Designs</vt:lpstr>
      <vt:lpstr>PowerPoint-presentatie</vt:lpstr>
      <vt:lpstr>PCB</vt:lpstr>
      <vt:lpstr>PowerPoint-presentatie</vt:lpstr>
      <vt:lpstr>PowerPoint-presentatie</vt:lpstr>
      <vt:lpstr>Frame</vt:lpstr>
      <vt:lpstr>Pomp</vt:lpstr>
      <vt:lpstr>Bevestiging op het frame</vt:lpstr>
      <vt:lpstr>PowerPoint-presentatie</vt:lpstr>
      <vt:lpstr>Code</vt:lpstr>
      <vt:lpstr>Uitleg Ruven</vt:lpstr>
      <vt:lpstr>Uitleg Ruven</vt:lpstr>
      <vt:lpstr>Uitleg Ruven</vt:lpstr>
      <vt:lpstr>Wedstrijd</vt:lpstr>
      <vt:lpstr>opdracht</vt:lpstr>
      <vt:lpstr>Verloop</vt:lpstr>
      <vt:lpstr>Documentatie</vt:lpstr>
      <vt:lpstr>Planning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LaptopMaarten</dc:creator>
  <cp:lastModifiedBy>LaptopMaarten</cp:lastModifiedBy>
  <cp:revision>23</cp:revision>
  <dcterms:created xsi:type="dcterms:W3CDTF">2017-05-05T07:17:37Z</dcterms:created>
  <dcterms:modified xsi:type="dcterms:W3CDTF">2017-05-16T08:04:00Z</dcterms:modified>
</cp:coreProperties>
</file>